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8288000" cy="10287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dk1" tx1="lt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microsoft.com/office/2007/relationships/media" Target="../media/media1.mp4"/><Relationship Id="rId4" Type="http://schemas.openxmlformats.org/officeDocument/2006/relationships/video" Target="../media/media1.mp4"/><Relationship Id="rId5" Type="http://schemas.openxmlformats.org/officeDocument/2006/relationships/image" Target="../media/image1.png"/><Relationship Id="rId6" Type="http://schemas.microsoft.com/office/2007/relationships/media" Target="../media/media2.mp4"/><Relationship Id="rId7" Type="http://schemas.openxmlformats.org/officeDocument/2006/relationships/video" Target="../media/media2.mp4"/><Relationship Id="rId8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microsoft.com/office/2007/relationships/media" Target="../media/media36.mp4"/><Relationship Id="rId4" Type="http://schemas.openxmlformats.org/officeDocument/2006/relationships/video" Target="../media/media36.mp4"/><Relationship Id="rId5" Type="http://schemas.openxmlformats.org/officeDocument/2006/relationships/image" Target="../media/image1.png"/><Relationship Id="rId6" Type="http://schemas.microsoft.com/office/2007/relationships/media" Target="../media/media37.mp4"/><Relationship Id="rId7" Type="http://schemas.openxmlformats.org/officeDocument/2006/relationships/video" Target="../media/media37.mp4"/><Relationship Id="rId8" Type="http://schemas.openxmlformats.org/officeDocument/2006/relationships/image" Target="../media/image35.png"/><Relationship Id="rId9" Type="http://schemas.microsoft.com/office/2007/relationships/media" Target="../media/media38.mp4"/><Relationship Id="rId10" Type="http://schemas.openxmlformats.org/officeDocument/2006/relationships/video" Target="../media/media38.mp4"/><Relationship Id="rId11" Type="http://schemas.openxmlformats.org/officeDocument/2006/relationships/image" Target="../media/image36.png"/><Relationship Id="rId12" Type="http://schemas.microsoft.com/office/2007/relationships/media" Target="../media/media39.mp4"/><Relationship Id="rId13" Type="http://schemas.openxmlformats.org/officeDocument/2006/relationships/video" Target="../media/media39.mp4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microsoft.com/office/2007/relationships/media" Target="../media/media40.mp4"/><Relationship Id="rId4" Type="http://schemas.openxmlformats.org/officeDocument/2006/relationships/video" Target="../media/media40.mp4"/><Relationship Id="rId5" Type="http://schemas.openxmlformats.org/officeDocument/2006/relationships/image" Target="../media/image37.png"/><Relationship Id="rId6" Type="http://schemas.microsoft.com/office/2007/relationships/media" Target="../media/media41.mp4"/><Relationship Id="rId7" Type="http://schemas.openxmlformats.org/officeDocument/2006/relationships/video" Target="../media/media41.mp4"/><Relationship Id="rId8" Type="http://schemas.openxmlformats.org/officeDocument/2006/relationships/image" Target="../media/image1.png"/><Relationship Id="rId9" Type="http://schemas.microsoft.com/office/2007/relationships/media" Target="../media/media42.mp4"/><Relationship Id="rId10" Type="http://schemas.openxmlformats.org/officeDocument/2006/relationships/video" Target="../media/media42.mp4"/><Relationship Id="rId11" Type="http://schemas.openxmlformats.org/officeDocument/2006/relationships/image" Target="../media/image38.png"/><Relationship Id="rId12" Type="http://schemas.microsoft.com/office/2007/relationships/media" Target="../media/media43.mp4"/><Relationship Id="rId13" Type="http://schemas.openxmlformats.org/officeDocument/2006/relationships/video" Target="../media/media43.mp4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microsoft.com/office/2007/relationships/media" Target="../media/media44.mp4"/><Relationship Id="rId4" Type="http://schemas.openxmlformats.org/officeDocument/2006/relationships/video" Target="../media/media44.mp4"/><Relationship Id="rId5" Type="http://schemas.openxmlformats.org/officeDocument/2006/relationships/image" Target="../media/image39.png"/><Relationship Id="rId6" Type="http://schemas.microsoft.com/office/2007/relationships/media" Target="../media/media45.mp4"/><Relationship Id="rId7" Type="http://schemas.openxmlformats.org/officeDocument/2006/relationships/video" Target="../media/media45.mp4"/><Relationship Id="rId8" Type="http://schemas.openxmlformats.org/officeDocument/2006/relationships/image" Target="../media/image40.png"/><Relationship Id="rId9" Type="http://schemas.microsoft.com/office/2007/relationships/media" Target="../media/media46.mp4"/><Relationship Id="rId10" Type="http://schemas.openxmlformats.org/officeDocument/2006/relationships/video" Target="../media/media46.mp4"/><Relationship Id="rId11" Type="http://schemas.openxmlformats.org/officeDocument/2006/relationships/image" Target="../media/image41.png"/><Relationship Id="rId12" Type="http://schemas.microsoft.com/office/2007/relationships/media" Target="../media/media47.mp4"/><Relationship Id="rId13" Type="http://schemas.openxmlformats.org/officeDocument/2006/relationships/video" Target="../media/media47.mp4"/><Relationship Id="rId14" Type="http://schemas.openxmlformats.org/officeDocument/2006/relationships/image" Target="../media/image4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microsoft.com/office/2007/relationships/media" Target="../media/media48.mp4"/><Relationship Id="rId4" Type="http://schemas.openxmlformats.org/officeDocument/2006/relationships/video" Target="../media/media48.mp4"/><Relationship Id="rId5" Type="http://schemas.openxmlformats.org/officeDocument/2006/relationships/image" Target="../media/image43.png"/><Relationship Id="rId6" Type="http://schemas.microsoft.com/office/2007/relationships/media" Target="../media/media49.mp4"/><Relationship Id="rId7" Type="http://schemas.openxmlformats.org/officeDocument/2006/relationships/video" Target="../media/media49.mp4"/><Relationship Id="rId8" Type="http://schemas.openxmlformats.org/officeDocument/2006/relationships/image" Target="../media/image4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microsoft.com/office/2007/relationships/media" Target="../media/media50.mp4"/><Relationship Id="rId4" Type="http://schemas.openxmlformats.org/officeDocument/2006/relationships/video" Target="../media/media50.mp4"/><Relationship Id="rId5" Type="http://schemas.openxmlformats.org/officeDocument/2006/relationships/image" Target="../media/image45.png"/><Relationship Id="rId6" Type="http://schemas.microsoft.com/office/2007/relationships/media" Target="../media/media51.mp4"/><Relationship Id="rId7" Type="http://schemas.openxmlformats.org/officeDocument/2006/relationships/video" Target="../media/media51.mp4"/><Relationship Id="rId8" Type="http://schemas.openxmlformats.org/officeDocument/2006/relationships/image" Target="../media/image46.png"/><Relationship Id="rId9" Type="http://schemas.microsoft.com/office/2007/relationships/media" Target="../media/media52.mp4"/><Relationship Id="rId10" Type="http://schemas.openxmlformats.org/officeDocument/2006/relationships/video" Target="../media/media52.mp4"/><Relationship Id="rId11" Type="http://schemas.openxmlformats.org/officeDocument/2006/relationships/image" Target="../media/image4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microsoft.com/office/2007/relationships/media" Target="../media/media53.mp4"/><Relationship Id="rId4" Type="http://schemas.openxmlformats.org/officeDocument/2006/relationships/video" Target="../media/media53.mp4"/><Relationship Id="rId5" Type="http://schemas.openxmlformats.org/officeDocument/2006/relationships/image" Target="../media/image48.png"/><Relationship Id="rId6" Type="http://schemas.microsoft.com/office/2007/relationships/media" Target="../media/media54.mp4"/><Relationship Id="rId7" Type="http://schemas.openxmlformats.org/officeDocument/2006/relationships/video" Target="../media/media54.mp4"/><Relationship Id="rId8" Type="http://schemas.openxmlformats.org/officeDocument/2006/relationships/image" Target="../media/image49.png"/><Relationship Id="rId9" Type="http://schemas.microsoft.com/office/2007/relationships/media" Target="../media/media55.mp4"/><Relationship Id="rId10" Type="http://schemas.openxmlformats.org/officeDocument/2006/relationships/video" Target="../media/media55.mp4"/><Relationship Id="rId11" Type="http://schemas.openxmlformats.org/officeDocument/2006/relationships/image" Target="../media/image50.png"/><Relationship Id="rId12" Type="http://schemas.microsoft.com/office/2007/relationships/media" Target="../media/media56.mp4"/><Relationship Id="rId13" Type="http://schemas.openxmlformats.org/officeDocument/2006/relationships/video" Target="../media/media56.mp4"/><Relationship Id="rId14" Type="http://schemas.openxmlformats.org/officeDocument/2006/relationships/image" Target="../media/image5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microsoft.com/office/2007/relationships/media" Target="../media/media57.mp4"/><Relationship Id="rId4" Type="http://schemas.openxmlformats.org/officeDocument/2006/relationships/video" Target="../media/media57.mp4"/><Relationship Id="rId5" Type="http://schemas.openxmlformats.org/officeDocument/2006/relationships/image" Target="../media/image52.png"/><Relationship Id="rId6" Type="http://schemas.microsoft.com/office/2007/relationships/media" Target="../media/media58.mp4"/><Relationship Id="rId7" Type="http://schemas.openxmlformats.org/officeDocument/2006/relationships/video" Target="../media/media58.mp4"/><Relationship Id="rId8" Type="http://schemas.openxmlformats.org/officeDocument/2006/relationships/image" Target="../media/image53.png"/><Relationship Id="rId9" Type="http://schemas.microsoft.com/office/2007/relationships/media" Target="../media/media59.mp4"/><Relationship Id="rId10" Type="http://schemas.openxmlformats.org/officeDocument/2006/relationships/video" Target="../media/media59.mp4"/><Relationship Id="rId11" Type="http://schemas.openxmlformats.org/officeDocument/2006/relationships/image" Target="../media/image5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microsoft.com/office/2007/relationships/media" Target="../media/media60.mp4"/><Relationship Id="rId4" Type="http://schemas.openxmlformats.org/officeDocument/2006/relationships/video" Target="../media/media60.mp4"/><Relationship Id="rId5" Type="http://schemas.openxmlformats.org/officeDocument/2006/relationships/image" Target="../media/image5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microsoft.com/office/2007/relationships/media" Target="../media/media61.mp4"/><Relationship Id="rId4" Type="http://schemas.openxmlformats.org/officeDocument/2006/relationships/video" Target="../media/media61.mp4"/><Relationship Id="rId5" Type="http://schemas.openxmlformats.org/officeDocument/2006/relationships/image" Target="../media/image56.png"/><Relationship Id="rId6" Type="http://schemas.microsoft.com/office/2007/relationships/media" Target="../media/media62.mp4"/><Relationship Id="rId7" Type="http://schemas.openxmlformats.org/officeDocument/2006/relationships/video" Target="../media/media62.mp4"/><Relationship Id="rId8" Type="http://schemas.openxmlformats.org/officeDocument/2006/relationships/image" Target="../media/image57.png"/><Relationship Id="rId9" Type="http://schemas.microsoft.com/office/2007/relationships/media" Target="../media/media63.mp4"/><Relationship Id="rId10" Type="http://schemas.openxmlformats.org/officeDocument/2006/relationships/video" Target="../media/media63.mp4"/><Relationship Id="rId11" Type="http://schemas.openxmlformats.org/officeDocument/2006/relationships/image" Target="../media/image58.png"/><Relationship Id="rId12" Type="http://schemas.microsoft.com/office/2007/relationships/media" Target="../media/media64.mp4"/><Relationship Id="rId13" Type="http://schemas.openxmlformats.org/officeDocument/2006/relationships/video" Target="../media/media64.mp4"/><Relationship Id="rId14" Type="http://schemas.openxmlformats.org/officeDocument/2006/relationships/image" Target="../media/image59.png"/><Relationship Id="rId15" Type="http://schemas.microsoft.com/office/2007/relationships/media" Target="../media/media65.mp4"/><Relationship Id="rId16" Type="http://schemas.openxmlformats.org/officeDocument/2006/relationships/video" Target="../media/media65.mp4"/><Relationship Id="rId17" Type="http://schemas.openxmlformats.org/officeDocument/2006/relationships/image" Target="../media/image60.png"/><Relationship Id="rId18" Type="http://schemas.microsoft.com/office/2007/relationships/media" Target="../media/media66.mp4"/><Relationship Id="rId19" Type="http://schemas.openxmlformats.org/officeDocument/2006/relationships/video" Target="../media/media66.mp4"/><Relationship Id="rId20" Type="http://schemas.openxmlformats.org/officeDocument/2006/relationships/image" Target="../media/image61.png"/><Relationship Id="rId21" Type="http://schemas.microsoft.com/office/2007/relationships/media" Target="../media/media67.mp4"/><Relationship Id="rId22" Type="http://schemas.openxmlformats.org/officeDocument/2006/relationships/video" Target="../media/media67.mp4"/><Relationship Id="rId23" Type="http://schemas.openxmlformats.org/officeDocument/2006/relationships/image" Target="../media/image6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microsoft.com/office/2007/relationships/media" Target="../media/media68.mp4"/><Relationship Id="rId4" Type="http://schemas.openxmlformats.org/officeDocument/2006/relationships/video" Target="../media/media68.mp4"/><Relationship Id="rId5" Type="http://schemas.openxmlformats.org/officeDocument/2006/relationships/image" Target="../media/image63.png"/><Relationship Id="rId6" Type="http://schemas.microsoft.com/office/2007/relationships/media" Target="../media/media69.mp4"/><Relationship Id="rId7" Type="http://schemas.openxmlformats.org/officeDocument/2006/relationships/video" Target="../media/media69.mp4"/><Relationship Id="rId8" Type="http://schemas.openxmlformats.org/officeDocument/2006/relationships/image" Target="../media/image64.png"/><Relationship Id="rId9" Type="http://schemas.microsoft.com/office/2007/relationships/media" Target="../media/media70.mp4"/><Relationship Id="rId10" Type="http://schemas.openxmlformats.org/officeDocument/2006/relationships/video" Target="../media/media70.mp4"/><Relationship Id="rId11" Type="http://schemas.openxmlformats.org/officeDocument/2006/relationships/image" Target="../media/image6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microsoft.com/office/2007/relationships/media" Target="../media/media3.mp4"/><Relationship Id="rId4" Type="http://schemas.openxmlformats.org/officeDocument/2006/relationships/video" Target="../media/media3.mp4"/><Relationship Id="rId5" Type="http://schemas.openxmlformats.org/officeDocument/2006/relationships/image" Target="../media/image3.png"/><Relationship Id="rId6" Type="http://schemas.microsoft.com/office/2007/relationships/media" Target="../media/media4.mp4"/><Relationship Id="rId7" Type="http://schemas.openxmlformats.org/officeDocument/2006/relationships/video" Target="../media/media4.mp4"/><Relationship Id="rId8" Type="http://schemas.openxmlformats.org/officeDocument/2006/relationships/image" Target="../media/image4.png"/><Relationship Id="rId9" Type="http://schemas.microsoft.com/office/2007/relationships/media" Target="../media/media5.mp4"/><Relationship Id="rId10" Type="http://schemas.openxmlformats.org/officeDocument/2006/relationships/video" Target="../media/media5.mp4"/><Relationship Id="rId11" Type="http://schemas.openxmlformats.org/officeDocument/2006/relationships/image" Target="../media/image5.png"/><Relationship Id="rId12" Type="http://schemas.microsoft.com/office/2007/relationships/media" Target="../media/media6.mp4"/><Relationship Id="rId13" Type="http://schemas.openxmlformats.org/officeDocument/2006/relationships/video" Target="../media/media6.mp4"/><Relationship Id="rId1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microsoft.com/office/2007/relationships/media" Target="../media/media71.mp4"/><Relationship Id="rId4" Type="http://schemas.openxmlformats.org/officeDocument/2006/relationships/video" Target="../media/media71.mp4"/><Relationship Id="rId5" Type="http://schemas.openxmlformats.org/officeDocument/2006/relationships/image" Target="../media/image66.png"/><Relationship Id="rId6" Type="http://schemas.microsoft.com/office/2007/relationships/media" Target="../media/media72.mp4"/><Relationship Id="rId7" Type="http://schemas.openxmlformats.org/officeDocument/2006/relationships/video" Target="../media/media72.mp4"/><Relationship Id="rId8" Type="http://schemas.openxmlformats.org/officeDocument/2006/relationships/image" Target="../media/image67.png"/><Relationship Id="rId9" Type="http://schemas.microsoft.com/office/2007/relationships/media" Target="../media/media73.mp4"/><Relationship Id="rId10" Type="http://schemas.openxmlformats.org/officeDocument/2006/relationships/video" Target="../media/media73.mp4"/><Relationship Id="rId11" Type="http://schemas.openxmlformats.org/officeDocument/2006/relationships/image" Target="../media/image6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microsoft.com/office/2007/relationships/media" Target="../media/media74.mp4"/><Relationship Id="rId4" Type="http://schemas.openxmlformats.org/officeDocument/2006/relationships/video" Target="../media/media74.mp4"/><Relationship Id="rId5" Type="http://schemas.openxmlformats.org/officeDocument/2006/relationships/image" Target="../media/image69.png"/><Relationship Id="rId6" Type="http://schemas.microsoft.com/office/2007/relationships/media" Target="../media/media75.mp4"/><Relationship Id="rId7" Type="http://schemas.openxmlformats.org/officeDocument/2006/relationships/video" Target="../media/media75.mp4"/><Relationship Id="rId8" Type="http://schemas.openxmlformats.org/officeDocument/2006/relationships/image" Target="../media/image70.png"/><Relationship Id="rId9" Type="http://schemas.microsoft.com/office/2007/relationships/media" Target="../media/media76.mp4"/><Relationship Id="rId10" Type="http://schemas.openxmlformats.org/officeDocument/2006/relationships/video" Target="../media/media76.mp4"/><Relationship Id="rId11" Type="http://schemas.openxmlformats.org/officeDocument/2006/relationships/image" Target="../media/image7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microsoft.com/office/2007/relationships/media" Target="../media/media77.mp4"/><Relationship Id="rId4" Type="http://schemas.openxmlformats.org/officeDocument/2006/relationships/video" Target="../media/media77.mp4"/><Relationship Id="rId5" Type="http://schemas.openxmlformats.org/officeDocument/2006/relationships/image" Target="../media/image72.png"/><Relationship Id="rId6" Type="http://schemas.microsoft.com/office/2007/relationships/media" Target="../media/media78.mp4"/><Relationship Id="rId7" Type="http://schemas.openxmlformats.org/officeDocument/2006/relationships/video" Target="../media/media78.mp4"/><Relationship Id="rId8" Type="http://schemas.openxmlformats.org/officeDocument/2006/relationships/image" Target="../media/image1.png"/><Relationship Id="rId9" Type="http://schemas.microsoft.com/office/2007/relationships/media" Target="../media/media79.mp4"/><Relationship Id="rId10" Type="http://schemas.openxmlformats.org/officeDocument/2006/relationships/video" Target="../media/media79.mp4"/><Relationship Id="rId11" Type="http://schemas.openxmlformats.org/officeDocument/2006/relationships/image" Target="../media/image73.png"/><Relationship Id="rId12" Type="http://schemas.microsoft.com/office/2007/relationships/media" Target="../media/media80.mp4"/><Relationship Id="rId13" Type="http://schemas.openxmlformats.org/officeDocument/2006/relationships/video" Target="../media/media80.mp4"/><Relationship Id="rId14" Type="http://schemas.microsoft.com/office/2007/relationships/media" Target="../media/media81.mp4"/><Relationship Id="rId15" Type="http://schemas.openxmlformats.org/officeDocument/2006/relationships/video" Target="../media/media81.mp4"/><Relationship Id="rId16" Type="http://schemas.openxmlformats.org/officeDocument/2006/relationships/image" Target="../media/image7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microsoft.com/office/2007/relationships/media" Target="../media/media82.mp4"/><Relationship Id="rId4" Type="http://schemas.openxmlformats.org/officeDocument/2006/relationships/video" Target="../media/media82.mp4"/><Relationship Id="rId5" Type="http://schemas.openxmlformats.org/officeDocument/2006/relationships/image" Target="../media/image75.png"/><Relationship Id="rId6" Type="http://schemas.microsoft.com/office/2007/relationships/media" Target="../media/media83.mp4"/><Relationship Id="rId7" Type="http://schemas.openxmlformats.org/officeDocument/2006/relationships/video" Target="../media/media83.mp4"/><Relationship Id="rId8" Type="http://schemas.openxmlformats.org/officeDocument/2006/relationships/image" Target="../media/image76.png"/><Relationship Id="rId9" Type="http://schemas.microsoft.com/office/2007/relationships/media" Target="../media/media84.mp4"/><Relationship Id="rId10" Type="http://schemas.openxmlformats.org/officeDocument/2006/relationships/video" Target="../media/media84.mp4"/><Relationship Id="rId11" Type="http://schemas.openxmlformats.org/officeDocument/2006/relationships/image" Target="../media/image77.png"/><Relationship Id="rId12" Type="http://schemas.microsoft.com/office/2007/relationships/media" Target="../media/media85.mp4"/><Relationship Id="rId13" Type="http://schemas.openxmlformats.org/officeDocument/2006/relationships/video" Target="../media/media85.mp4"/><Relationship Id="rId14" Type="http://schemas.openxmlformats.org/officeDocument/2006/relationships/image" Target="../media/image7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microsoft.com/office/2007/relationships/media" Target="../media/media86.mp4"/><Relationship Id="rId4" Type="http://schemas.openxmlformats.org/officeDocument/2006/relationships/video" Target="../media/media86.mp4"/><Relationship Id="rId5" Type="http://schemas.openxmlformats.org/officeDocument/2006/relationships/image" Target="../media/image79.png"/><Relationship Id="rId6" Type="http://schemas.microsoft.com/office/2007/relationships/media" Target="../media/media87.mp4"/><Relationship Id="rId7" Type="http://schemas.openxmlformats.org/officeDocument/2006/relationships/video" Target="../media/media87.mp4"/><Relationship Id="rId8" Type="http://schemas.openxmlformats.org/officeDocument/2006/relationships/image" Target="../media/image80.png"/><Relationship Id="rId9" Type="http://schemas.microsoft.com/office/2007/relationships/media" Target="../media/media88.mp4"/><Relationship Id="rId10" Type="http://schemas.openxmlformats.org/officeDocument/2006/relationships/video" Target="../media/media88.mp4"/><Relationship Id="rId11" Type="http://schemas.openxmlformats.org/officeDocument/2006/relationships/image" Target="../media/image81.png"/><Relationship Id="rId12" Type="http://schemas.microsoft.com/office/2007/relationships/media" Target="../media/media89.mp4"/><Relationship Id="rId13" Type="http://schemas.openxmlformats.org/officeDocument/2006/relationships/video" Target="../media/media89.mp4"/><Relationship Id="rId14" Type="http://schemas.openxmlformats.org/officeDocument/2006/relationships/image" Target="../media/image8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microsoft.com/office/2007/relationships/media" Target="../media/media90.mp4"/><Relationship Id="rId4" Type="http://schemas.openxmlformats.org/officeDocument/2006/relationships/video" Target="../media/media90.mp4"/><Relationship Id="rId5" Type="http://schemas.openxmlformats.org/officeDocument/2006/relationships/image" Target="../media/image83.png"/><Relationship Id="rId6" Type="http://schemas.microsoft.com/office/2007/relationships/media" Target="../media/media91.mp4"/><Relationship Id="rId7" Type="http://schemas.openxmlformats.org/officeDocument/2006/relationships/video" Target="../media/media91.mp4"/><Relationship Id="rId8" Type="http://schemas.openxmlformats.org/officeDocument/2006/relationships/image" Target="../media/image84.png"/><Relationship Id="rId9" Type="http://schemas.microsoft.com/office/2007/relationships/media" Target="../media/media92.mp4"/><Relationship Id="rId10" Type="http://schemas.openxmlformats.org/officeDocument/2006/relationships/video" Target="../media/media92.mp4"/><Relationship Id="rId11" Type="http://schemas.openxmlformats.org/officeDocument/2006/relationships/image" Target="../media/image8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microsoft.com/office/2007/relationships/media" Target="../media/media93.mp4"/><Relationship Id="rId4" Type="http://schemas.openxmlformats.org/officeDocument/2006/relationships/video" Target="../media/media93.mp4"/><Relationship Id="rId5" Type="http://schemas.openxmlformats.org/officeDocument/2006/relationships/image" Target="../media/image86.png"/><Relationship Id="rId6" Type="http://schemas.microsoft.com/office/2007/relationships/media" Target="../media/media94.mp4"/><Relationship Id="rId7" Type="http://schemas.openxmlformats.org/officeDocument/2006/relationships/video" Target="../media/media94.mp4"/><Relationship Id="rId8" Type="http://schemas.openxmlformats.org/officeDocument/2006/relationships/image" Target="../media/image87.png"/><Relationship Id="rId9" Type="http://schemas.microsoft.com/office/2007/relationships/media" Target="../media/media95.mp4"/><Relationship Id="rId10" Type="http://schemas.openxmlformats.org/officeDocument/2006/relationships/video" Target="../media/media95.mp4"/><Relationship Id="rId11" Type="http://schemas.openxmlformats.org/officeDocument/2006/relationships/image" Target="../media/image88.png"/><Relationship Id="rId12" Type="http://schemas.microsoft.com/office/2007/relationships/media" Target="../media/media96.mp4"/><Relationship Id="rId13" Type="http://schemas.openxmlformats.org/officeDocument/2006/relationships/video" Target="../media/media96.mp4"/><Relationship Id="rId14" Type="http://schemas.openxmlformats.org/officeDocument/2006/relationships/image" Target="../media/image89.png"/><Relationship Id="rId15" Type="http://schemas.microsoft.com/office/2007/relationships/media" Target="../media/media97.mp4"/><Relationship Id="rId16" Type="http://schemas.openxmlformats.org/officeDocument/2006/relationships/video" Target="../media/media97.mp4"/><Relationship Id="rId17" Type="http://schemas.openxmlformats.org/officeDocument/2006/relationships/image" Target="../media/image90.png"/><Relationship Id="rId18" Type="http://schemas.microsoft.com/office/2007/relationships/media" Target="../media/media98.mp4"/><Relationship Id="rId19" Type="http://schemas.openxmlformats.org/officeDocument/2006/relationships/video" Target="../media/media98.mp4"/><Relationship Id="rId20" Type="http://schemas.openxmlformats.org/officeDocument/2006/relationships/image" Target="../media/image9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microsoft.com/office/2007/relationships/media" Target="../media/media99.mp4"/><Relationship Id="rId4" Type="http://schemas.openxmlformats.org/officeDocument/2006/relationships/video" Target="../media/media99.mp4"/><Relationship Id="rId5" Type="http://schemas.openxmlformats.org/officeDocument/2006/relationships/image" Target="../media/image92.png"/><Relationship Id="rId6" Type="http://schemas.microsoft.com/office/2007/relationships/media" Target="../media/media100.mp4"/><Relationship Id="rId7" Type="http://schemas.openxmlformats.org/officeDocument/2006/relationships/video" Target="../media/media100.mp4"/><Relationship Id="rId8" Type="http://schemas.openxmlformats.org/officeDocument/2006/relationships/image" Target="../media/image93.png"/><Relationship Id="rId9" Type="http://schemas.microsoft.com/office/2007/relationships/media" Target="../media/media101.mp4"/><Relationship Id="rId10" Type="http://schemas.openxmlformats.org/officeDocument/2006/relationships/video" Target="../media/media101.mp4"/><Relationship Id="rId11" Type="http://schemas.openxmlformats.org/officeDocument/2006/relationships/image" Target="../media/image9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microsoft.com/office/2007/relationships/media" Target="../media/media102.mp4"/><Relationship Id="rId4" Type="http://schemas.openxmlformats.org/officeDocument/2006/relationships/video" Target="../media/media102.mp4"/><Relationship Id="rId5" Type="http://schemas.openxmlformats.org/officeDocument/2006/relationships/image" Target="../media/image95.png"/><Relationship Id="rId6" Type="http://schemas.microsoft.com/office/2007/relationships/media" Target="../media/media103.mp4"/><Relationship Id="rId7" Type="http://schemas.openxmlformats.org/officeDocument/2006/relationships/video" Target="../media/media103.mp4"/><Relationship Id="rId8" Type="http://schemas.openxmlformats.org/officeDocument/2006/relationships/image" Target="../media/image96.png"/><Relationship Id="rId9" Type="http://schemas.microsoft.com/office/2007/relationships/media" Target="../media/media104.mp4"/><Relationship Id="rId10" Type="http://schemas.openxmlformats.org/officeDocument/2006/relationships/video" Target="../media/media104.mp4"/><Relationship Id="rId11" Type="http://schemas.openxmlformats.org/officeDocument/2006/relationships/image" Target="../media/image97.png"/><Relationship Id="rId12" Type="http://schemas.microsoft.com/office/2007/relationships/media" Target="../media/media105.mp4"/><Relationship Id="rId13" Type="http://schemas.openxmlformats.org/officeDocument/2006/relationships/video" Target="../media/media105.mp4"/><Relationship Id="rId14" Type="http://schemas.openxmlformats.org/officeDocument/2006/relationships/image" Target="../media/image98.png"/><Relationship Id="rId15" Type="http://schemas.microsoft.com/office/2007/relationships/media" Target="../media/media106.mp4"/><Relationship Id="rId16" Type="http://schemas.openxmlformats.org/officeDocument/2006/relationships/video" Target="../media/media106.mp4"/><Relationship Id="rId17" Type="http://schemas.openxmlformats.org/officeDocument/2006/relationships/image" Target="../media/image99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microsoft.com/office/2007/relationships/media" Target="../media/media107.mp4"/><Relationship Id="rId4" Type="http://schemas.openxmlformats.org/officeDocument/2006/relationships/video" Target="../media/media107.mp4"/><Relationship Id="rId5" Type="http://schemas.openxmlformats.org/officeDocument/2006/relationships/image" Target="../media/image100.png"/><Relationship Id="rId6" Type="http://schemas.microsoft.com/office/2007/relationships/media" Target="../media/media108.mp4"/><Relationship Id="rId7" Type="http://schemas.openxmlformats.org/officeDocument/2006/relationships/video" Target="../media/media108.mp4"/><Relationship Id="rId8" Type="http://schemas.openxmlformats.org/officeDocument/2006/relationships/image" Target="../media/image10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microsoft.com/office/2007/relationships/media" Target="../media/media7.mp4"/><Relationship Id="rId4" Type="http://schemas.openxmlformats.org/officeDocument/2006/relationships/video" Target="../media/media7.mp4"/><Relationship Id="rId5" Type="http://schemas.openxmlformats.org/officeDocument/2006/relationships/image" Target="../media/image1.png"/><Relationship Id="rId6" Type="http://schemas.microsoft.com/office/2007/relationships/media" Target="../media/media8.mp4"/><Relationship Id="rId7" Type="http://schemas.openxmlformats.org/officeDocument/2006/relationships/video" Target="../media/media8.mp4"/><Relationship Id="rId8" Type="http://schemas.openxmlformats.org/officeDocument/2006/relationships/image" Target="../media/image7.png"/><Relationship Id="rId9" Type="http://schemas.microsoft.com/office/2007/relationships/media" Target="../media/media9.mp4"/><Relationship Id="rId10" Type="http://schemas.openxmlformats.org/officeDocument/2006/relationships/video" Target="../media/media9.mp4"/><Relationship Id="rId11" Type="http://schemas.openxmlformats.org/officeDocument/2006/relationships/image" Target="../media/image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microsoft.com/office/2007/relationships/media" Target="../media/media109.mp4"/><Relationship Id="rId4" Type="http://schemas.openxmlformats.org/officeDocument/2006/relationships/video" Target="../media/media109.mp4"/><Relationship Id="rId5" Type="http://schemas.openxmlformats.org/officeDocument/2006/relationships/image" Target="../media/image102.png"/><Relationship Id="rId6" Type="http://schemas.microsoft.com/office/2007/relationships/media" Target="../media/media110.mp4"/><Relationship Id="rId7" Type="http://schemas.openxmlformats.org/officeDocument/2006/relationships/video" Target="../media/media110.mp4"/><Relationship Id="rId8" Type="http://schemas.openxmlformats.org/officeDocument/2006/relationships/image" Target="../media/image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microsoft.com/office/2007/relationships/media" Target="../media/media10.mp4"/><Relationship Id="rId4" Type="http://schemas.openxmlformats.org/officeDocument/2006/relationships/video" Target="../media/media10.mp4"/><Relationship Id="rId5" Type="http://schemas.openxmlformats.org/officeDocument/2006/relationships/image" Target="../media/image9.png"/><Relationship Id="rId6" Type="http://schemas.microsoft.com/office/2007/relationships/media" Target="../media/media11.mp4"/><Relationship Id="rId7" Type="http://schemas.openxmlformats.org/officeDocument/2006/relationships/video" Target="../media/media11.mp4"/><Relationship Id="rId8" Type="http://schemas.openxmlformats.org/officeDocument/2006/relationships/image" Target="../media/image10.png"/><Relationship Id="rId9" Type="http://schemas.microsoft.com/office/2007/relationships/media" Target="../media/media12.mp4"/><Relationship Id="rId10" Type="http://schemas.openxmlformats.org/officeDocument/2006/relationships/video" Target="../media/media12.mp4"/><Relationship Id="rId11" Type="http://schemas.openxmlformats.org/officeDocument/2006/relationships/image" Target="../media/image11.png"/><Relationship Id="rId12" Type="http://schemas.microsoft.com/office/2007/relationships/media" Target="../media/media13.mp4"/><Relationship Id="rId13" Type="http://schemas.openxmlformats.org/officeDocument/2006/relationships/video" Target="../media/media13.mp4"/><Relationship Id="rId14" Type="http://schemas.openxmlformats.org/officeDocument/2006/relationships/image" Target="../media/image12.png"/><Relationship Id="rId15" Type="http://schemas.microsoft.com/office/2007/relationships/media" Target="../media/media14.mp4"/><Relationship Id="rId16" Type="http://schemas.openxmlformats.org/officeDocument/2006/relationships/video" Target="../media/media14.mp4"/><Relationship Id="rId17" Type="http://schemas.openxmlformats.org/officeDocument/2006/relationships/image" Target="../media/image13.png"/><Relationship Id="rId18" Type="http://schemas.microsoft.com/office/2007/relationships/media" Target="../media/media15.mp4"/><Relationship Id="rId19" Type="http://schemas.openxmlformats.org/officeDocument/2006/relationships/video" Target="../media/media15.mp4"/><Relationship Id="rId20" Type="http://schemas.openxmlformats.org/officeDocument/2006/relationships/image" Target="../media/image1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microsoft.com/office/2007/relationships/media" Target="../media/media16.mp4"/><Relationship Id="rId4" Type="http://schemas.openxmlformats.org/officeDocument/2006/relationships/video" Target="../media/media16.mp4"/><Relationship Id="rId5" Type="http://schemas.openxmlformats.org/officeDocument/2006/relationships/image" Target="../media/image15.png"/><Relationship Id="rId6" Type="http://schemas.microsoft.com/office/2007/relationships/media" Target="../media/media17.mp4"/><Relationship Id="rId7" Type="http://schemas.openxmlformats.org/officeDocument/2006/relationships/video" Target="../media/media17.mp4"/><Relationship Id="rId8" Type="http://schemas.openxmlformats.org/officeDocument/2006/relationships/image" Target="../media/image16.png"/><Relationship Id="rId9" Type="http://schemas.microsoft.com/office/2007/relationships/media" Target="../media/media18.mp4"/><Relationship Id="rId10" Type="http://schemas.openxmlformats.org/officeDocument/2006/relationships/video" Target="../media/media18.mp4"/><Relationship Id="rId11" Type="http://schemas.openxmlformats.org/officeDocument/2006/relationships/image" Target="../media/image17.png"/><Relationship Id="rId12" Type="http://schemas.microsoft.com/office/2007/relationships/media" Target="../media/media19.mp4"/><Relationship Id="rId13" Type="http://schemas.openxmlformats.org/officeDocument/2006/relationships/video" Target="../media/media19.mp4"/><Relationship Id="rId14" Type="http://schemas.openxmlformats.org/officeDocument/2006/relationships/image" Target="../media/image18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microsoft.com/office/2007/relationships/media" Target="../media/media20.mp4"/><Relationship Id="rId4" Type="http://schemas.openxmlformats.org/officeDocument/2006/relationships/video" Target="../media/media20.mp4"/><Relationship Id="rId5" Type="http://schemas.openxmlformats.org/officeDocument/2006/relationships/image" Target="../media/image19.png"/><Relationship Id="rId6" Type="http://schemas.microsoft.com/office/2007/relationships/media" Target="../media/media21.mp4"/><Relationship Id="rId7" Type="http://schemas.openxmlformats.org/officeDocument/2006/relationships/video" Target="../media/media21.mp4"/><Relationship Id="rId8" Type="http://schemas.openxmlformats.org/officeDocument/2006/relationships/image" Target="../media/image20.png"/><Relationship Id="rId9" Type="http://schemas.microsoft.com/office/2007/relationships/media" Target="../media/media22.mp4"/><Relationship Id="rId10" Type="http://schemas.openxmlformats.org/officeDocument/2006/relationships/video" Target="../media/media22.mp4"/><Relationship Id="rId11" Type="http://schemas.openxmlformats.org/officeDocument/2006/relationships/image" Target="../media/image21.png"/><Relationship Id="rId12" Type="http://schemas.microsoft.com/office/2007/relationships/media" Target="../media/media23.mp4"/><Relationship Id="rId13" Type="http://schemas.openxmlformats.org/officeDocument/2006/relationships/video" Target="../media/media23.mp4"/><Relationship Id="rId14" Type="http://schemas.openxmlformats.org/officeDocument/2006/relationships/image" Target="../media/image2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microsoft.com/office/2007/relationships/media" Target="../media/media24.mp4"/><Relationship Id="rId4" Type="http://schemas.openxmlformats.org/officeDocument/2006/relationships/video" Target="../media/media24.mp4"/><Relationship Id="rId5" Type="http://schemas.openxmlformats.org/officeDocument/2006/relationships/image" Target="../media/image23.png"/><Relationship Id="rId6" Type="http://schemas.microsoft.com/office/2007/relationships/media" Target="../media/media25.mp4"/><Relationship Id="rId7" Type="http://schemas.openxmlformats.org/officeDocument/2006/relationships/video" Target="../media/media25.mp4"/><Relationship Id="rId8" Type="http://schemas.openxmlformats.org/officeDocument/2006/relationships/image" Target="../media/image24.png"/><Relationship Id="rId9" Type="http://schemas.microsoft.com/office/2007/relationships/media" Target="../media/media26.mp4"/><Relationship Id="rId10" Type="http://schemas.openxmlformats.org/officeDocument/2006/relationships/video" Target="../media/media26.mp4"/><Relationship Id="rId11" Type="http://schemas.openxmlformats.org/officeDocument/2006/relationships/image" Target="../media/image25.png"/><Relationship Id="rId12" Type="http://schemas.microsoft.com/office/2007/relationships/media" Target="../media/media27.mp4"/><Relationship Id="rId13" Type="http://schemas.openxmlformats.org/officeDocument/2006/relationships/video" Target="../media/media27.mp4"/><Relationship Id="rId14" Type="http://schemas.openxmlformats.org/officeDocument/2006/relationships/image" Target="../media/image2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microsoft.com/office/2007/relationships/media" Target="../media/media28.mp4"/><Relationship Id="rId4" Type="http://schemas.openxmlformats.org/officeDocument/2006/relationships/video" Target="../media/media28.mp4"/><Relationship Id="rId5" Type="http://schemas.openxmlformats.org/officeDocument/2006/relationships/image" Target="../media/image27.png"/><Relationship Id="rId6" Type="http://schemas.microsoft.com/office/2007/relationships/media" Target="../media/media29.mp4"/><Relationship Id="rId7" Type="http://schemas.openxmlformats.org/officeDocument/2006/relationships/video" Target="../media/media29.mp4"/><Relationship Id="rId8" Type="http://schemas.openxmlformats.org/officeDocument/2006/relationships/image" Target="../media/image28.png"/><Relationship Id="rId9" Type="http://schemas.microsoft.com/office/2007/relationships/media" Target="../media/media30.mp4"/><Relationship Id="rId10" Type="http://schemas.openxmlformats.org/officeDocument/2006/relationships/video" Target="../media/media30.mp4"/><Relationship Id="rId11" Type="http://schemas.openxmlformats.org/officeDocument/2006/relationships/image" Target="../media/image29.png"/><Relationship Id="rId12" Type="http://schemas.microsoft.com/office/2007/relationships/media" Target="../media/media31.mp4"/><Relationship Id="rId13" Type="http://schemas.openxmlformats.org/officeDocument/2006/relationships/video" Target="../media/media31.mp4"/><Relationship Id="rId14" Type="http://schemas.openxmlformats.org/officeDocument/2006/relationships/image" Target="../media/image3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microsoft.com/office/2007/relationships/media" Target="../media/media32.mp4"/><Relationship Id="rId4" Type="http://schemas.openxmlformats.org/officeDocument/2006/relationships/video" Target="../media/media32.mp4"/><Relationship Id="rId5" Type="http://schemas.openxmlformats.org/officeDocument/2006/relationships/image" Target="../media/image31.png"/><Relationship Id="rId6" Type="http://schemas.microsoft.com/office/2007/relationships/media" Target="../media/media33.mp4"/><Relationship Id="rId7" Type="http://schemas.openxmlformats.org/officeDocument/2006/relationships/video" Target="../media/media33.mp4"/><Relationship Id="rId8" Type="http://schemas.openxmlformats.org/officeDocument/2006/relationships/image" Target="../media/image32.png"/><Relationship Id="rId9" Type="http://schemas.microsoft.com/office/2007/relationships/media" Target="../media/media34.mp4"/><Relationship Id="rId10" Type="http://schemas.openxmlformats.org/officeDocument/2006/relationships/video" Target="../media/media34.mp4"/><Relationship Id="rId11" Type="http://schemas.openxmlformats.org/officeDocument/2006/relationships/image" Target="../media/image33.png"/><Relationship Id="rId12" Type="http://schemas.microsoft.com/office/2007/relationships/media" Target="../media/media35.mp4"/><Relationship Id="rId13" Type="http://schemas.openxmlformats.org/officeDocument/2006/relationships/video" Target="../media/media35.mp4"/><Relationship Id="rId1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13466013_1537694357_22313245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914730461_547276579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207558667_318861413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073779459_413486442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906284226_2714590270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4185801830_2818373757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073779459_20285008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823353723_4189262237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073779459_2934664538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847842262_2271801310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519872441_28530876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909485058_3838266803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45352296_3634115856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2132203045_302048996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922623093_354428551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970928578_285869216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262808935_58988565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4029571478_441791004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2007532650_2160990634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45352296_427608358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321535067_1424350350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90800790_4207267496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439571204_2679873313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929454918_267987331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806730727_91891998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2063867180_24774928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193880637_2477492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826866446_102770879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90800790_742369534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963068918_3063891711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190800790_2550592407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1672018281_190800790_997019250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1672018281_2820989682_1101886365.mp4">
            <a:hlinkClick r:id="" action="ppaction://media"/>
          </p:cNvPr>
          <p:cNvPicPr>
            <a:picLocks noChangeAspect="1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8" name="1672018281_1000423482_1599705984.mp4">
            <a:hlinkClick r:id="" action="ppaction://media"/>
          </p:cNvPr>
          <p:cNvPicPr>
            <a:picLocks noChangeAspect="1"/>
          </p:cNvPicPr>
          <p:nvPr>
            <a:vide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0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" dur="1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7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7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76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073779459_165984218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45352296_1208184715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660625550_2224937199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31221088_96167097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732509654_1688148138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073779459_1496550049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478144441_230770454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885789920_222493719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954253217_312179803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2818136104_1623174273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062676788_625607773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006400262_3082996777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073779459_999459674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726964103_914312136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571392283_4268865283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90800790_3604231743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847842262_1962403450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1672018281_2519872441_2557084651.mp4">
            <a:hlinkClick r:id="" action="ppaction://media"/>
          </p:cNvPr>
          <p:cNvPicPr>
            <a:picLocks noChangeAspect="1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45352296_274300169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218038742_1169988002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073779459_2634930329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775333078_3745376989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163433803_92724765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45352296_2964507574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608100992_106038421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190800790_2493184934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806007973_216662524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982855998_2166625240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214098295_4271587690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565555157_1748512074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559188372_1748512074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99109001_977946946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190800790_4137248779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1672018281_3508161836_1280928373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1672018281_190800790_1586011878.mp4">
            <a:hlinkClick r:id="" action="ppaction://media"/>
          </p:cNvPr>
          <p:cNvPicPr>
            <a:picLocks noChangeAspect="1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2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90800790_125870470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572385201_311665191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90800790_550162454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94592163_3906953170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818942565_3906953170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638405493_3291354732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106325159_1092755212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1672018281_2690035279_3454664683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5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336317147_239895120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073779459_2530585410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629473859_417401816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516457728_2587163473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907179958_4067559736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110500072_34924444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073779459_1206290894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3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764239528_84103472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2681259877_881867218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489918420_1372480007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45352296_381181685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6" name="1672018281_2362940578_3950060808.mp4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1672018281_1899356180_2918075378.mp4">
            <a:hlinkClick r:id="" action="ppaction://media"/>
          </p:cNvPr>
          <p:cNvPicPr>
            <a:picLocks noChangeAspect="1"/>
          </p:cNvPicPr>
          <p:nvPr>
            <a:vide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6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6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45352296_2666602518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143446978_1073860905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2979044719_384958914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45352296_3337334089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441116680_304387058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06461384_2472723911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45352296_150682947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2118134822_1027469133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144095885_1952659691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45352296_2518648550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684392428_403382363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4078670597_2945821137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345352296_2226073909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3940200126_1994889791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108354755_2809734464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345352296_4263192312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72018281_2152421872_107737617.mp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1672018281_133364727_87464618.mp4">
            <a:hlinkClick r:id="" action="ppaction://media"/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1672018281_3073779459_4234188215.mp4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1672018281_194277451_1379477743.mp4">
            <a:hlinkClick r:id="" action="ppaction://media"/>
          </p:cNvPr>
          <p:cNvPicPr>
            <a:picLocks noChangeAspect="1"/>
          </p:cNvPicPr>
          <p:nvPr>
            <a:vide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3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A MANIM-PPTX Presentation</dc:description>
  <cp:lastModifiedBy>MANIM-PPTX</cp:lastModifiedBy>
  <cp:revision>1</cp:revision>
  <dcterms:created xsi:type="dcterms:W3CDTF">2013-01-27T09:14:16Z</dcterms:created>
  <dcterms:modified xsi:type="dcterms:W3CDTF">2013-01-27T09:15:58Z</dcterms:modified>
  <cp:category/>
</cp:coreProperties>
</file>